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1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logo, Lettertype, Graphics">
            <a:extLst>
              <a:ext uri="{FF2B5EF4-FFF2-40B4-BE49-F238E27FC236}">
                <a16:creationId xmlns:a16="http://schemas.microsoft.com/office/drawing/2014/main" id="{AC6E96F9-8852-6078-85E6-E5A8B26F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4" r="2" b="3154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200"/>
              <a:t>Van Deurzen Logistics &amp; Supply Chain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nl-BE" sz="2500" err="1"/>
              <a:t>Betrouwbare</a:t>
            </a:r>
            <a:r>
              <a:rPr lang="nl-BE" sz="2500"/>
              <a:t> </a:t>
            </a:r>
            <a:r>
              <a:rPr lang="nl-BE" sz="2500" err="1"/>
              <a:t>logistieke</a:t>
            </a:r>
            <a:r>
              <a:rPr lang="nl-BE" sz="2500"/>
              <a:t> partner </a:t>
            </a:r>
            <a:r>
              <a:rPr lang="nl-BE" sz="2500" err="1"/>
              <a:t>voor</a:t>
            </a:r>
            <a:r>
              <a:rPr lang="nl-BE" sz="2500"/>
              <a:t> </a:t>
            </a:r>
            <a:r>
              <a:rPr lang="nl-BE" sz="2500" err="1"/>
              <a:t>optimale</a:t>
            </a:r>
            <a:r>
              <a:rPr lang="nl-BE" sz="2500"/>
              <a:t> </a:t>
            </a:r>
            <a:r>
              <a:rPr lang="nl-BE" sz="2500" err="1"/>
              <a:t>resultaten</a:t>
            </a:r>
            <a:endParaRPr lang="nl-BE"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hemel, voertuig, buitenshuis, Vrachttransport">
            <a:extLst>
              <a:ext uri="{FF2B5EF4-FFF2-40B4-BE49-F238E27FC236}">
                <a16:creationId xmlns:a16="http://schemas.microsoft.com/office/drawing/2014/main" id="{C93F4181-4D49-3E30-C727-5403CE92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16" r="31391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nl-BE" sz="3500"/>
              <a:t>Over 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nl-BE" sz="1700"/>
              <a:t>Met meer dan 20 jaar ervaring in supply chain management, transportplanning en internationale expeditie, biedt Van Deurzen betrouwbare en innovatieve logistieke oplossingen voor bedrijven in België, Duitsland en daarbuiten.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buitenshuis, scène, weg, boom&#10;&#10;Door AI gegenereerde inhoud is mogelijk onjuist.">
            <a:extLst>
              <a:ext uri="{FF2B5EF4-FFF2-40B4-BE49-F238E27FC236}">
                <a16:creationId xmlns:a16="http://schemas.microsoft.com/office/drawing/2014/main" id="{38627392-FB13-61C5-E17B-D30DC19F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98" r="14714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nl-BE" sz="3500"/>
              <a:t>Missie &amp; Visie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nl-BE" sz="1700"/>
              <a:t>Missie: Wij optimaliseren supply chains met oog voor efficiëntie, duurzaamheid en klanttevredenheid.</a:t>
            </a:r>
          </a:p>
          <a:p>
            <a:endParaRPr lang="nl-BE" sz="1700"/>
          </a:p>
          <a:p>
            <a:r>
              <a:rPr lang="nl-BE" sz="1700"/>
              <a:t>Visie: De referentiepartner worden voor logistieke excellentie in Europa.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nl-BE" sz="3100"/>
              <a:t>Diensten</a:t>
            </a:r>
          </a:p>
        </p:txBody>
      </p:sp>
      <p:pic>
        <p:nvPicPr>
          <p:cNvPr id="6" name="Afbeelding 5" descr="Afbeelding met kaart, water, Elektrisch blauw&#10;&#10;Door AI gegenereerde inhoud is mogelijk onjuist.">
            <a:extLst>
              <a:ext uri="{FF2B5EF4-FFF2-40B4-BE49-F238E27FC236}">
                <a16:creationId xmlns:a16="http://schemas.microsoft.com/office/drawing/2014/main" id="{3932C025-CD46-69D0-A118-04BF60F7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91" b="2318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nl-BE" sz="1600"/>
              <a:t>- Transportplanning &amp; -optimalisatie</a:t>
            </a:r>
          </a:p>
          <a:p>
            <a:r>
              <a:rPr lang="nl-BE" sz="1600"/>
              <a:t>- Warehouse Management Systemen (WMS)</a:t>
            </a:r>
          </a:p>
          <a:p>
            <a:r>
              <a:rPr lang="nl-BE" sz="1600"/>
              <a:t>- Import/export &amp; documentatie</a:t>
            </a:r>
          </a:p>
          <a:p>
            <a:r>
              <a:rPr lang="nl-BE" sz="1600"/>
              <a:t>- Internationale expeditie (BE, DE, AT)</a:t>
            </a:r>
          </a:p>
          <a:p>
            <a:r>
              <a:rPr lang="nl-BE" sz="1600"/>
              <a:t>- Procesoptimalisatie &amp; consultancy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nl-BE" sz="4700"/>
              <a:t>Expertise &amp; Tools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nl-BE" sz="1900" dirty="0"/>
              <a:t>- Teamleiding</a:t>
            </a:r>
          </a:p>
          <a:p>
            <a:r>
              <a:rPr lang="nl-BE" sz="1900" dirty="0"/>
              <a:t>- SAP, </a:t>
            </a:r>
            <a:r>
              <a:rPr lang="nl-BE" sz="1900" dirty="0" err="1"/>
              <a:t>Cargowise</a:t>
            </a:r>
            <a:r>
              <a:rPr lang="nl-BE" sz="1900" dirty="0"/>
              <a:t>, AS-400,     	 </a:t>
            </a:r>
            <a:r>
              <a:rPr lang="nl-BE" sz="1900" dirty="0" err="1"/>
              <a:t>Sealiner</a:t>
            </a:r>
            <a:r>
              <a:rPr lang="nl-BE" sz="1900" dirty="0"/>
              <a:t>, NCTS, </a:t>
            </a:r>
            <a:r>
              <a:rPr lang="nl-BE" sz="1900" dirty="0" err="1"/>
              <a:t>Kewill</a:t>
            </a:r>
            <a:endParaRPr lang="nl-BE" sz="1900" dirty="0"/>
          </a:p>
          <a:p>
            <a:r>
              <a:rPr lang="nl-BE" sz="1900" dirty="0"/>
              <a:t>- JAVA, XML, Git, </a:t>
            </a:r>
            <a:r>
              <a:rPr lang="nl-BE" sz="1900" dirty="0" err="1"/>
              <a:t>Eclipse</a:t>
            </a:r>
            <a:endParaRPr lang="nl-BE" sz="1900" dirty="0"/>
          </a:p>
          <a:p>
            <a:r>
              <a:rPr lang="nl-BE" sz="1900" dirty="0"/>
              <a:t>- Talen: Nederlands, 	  	Engels, Duits</a:t>
            </a:r>
          </a:p>
        </p:txBody>
      </p:sp>
      <p:pic>
        <p:nvPicPr>
          <p:cNvPr id="6" name="Afbeelding 5" descr="Afbeelding met overdekt, tafel, meubels, computer&#10;&#10;Door AI gegenereerde inhoud is mogelijk onjuist.">
            <a:extLst>
              <a:ext uri="{FF2B5EF4-FFF2-40B4-BE49-F238E27FC236}">
                <a16:creationId xmlns:a16="http://schemas.microsoft.com/office/drawing/2014/main" id="{FD87C530-7C96-CF73-8105-FD3AC131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01" r="3237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hemel, buitenshuis, vrachtcontainer, Vrachttransport&#10;&#10;Door AI gegenereerde inhoud is mogelijk onjuist.">
            <a:extLst>
              <a:ext uri="{FF2B5EF4-FFF2-40B4-BE49-F238E27FC236}">
                <a16:creationId xmlns:a16="http://schemas.microsoft.com/office/drawing/2014/main" id="{05B6E3F7-81B2-62B8-23D7-925B384B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6" r="8706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nl-BE" sz="3500"/>
              <a:t>Projecten &amp; Klanten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nl-BE" sz="1700" dirty="0"/>
              <a:t>- Petronas: productie &amp; </a:t>
            </a:r>
            <a:r>
              <a:rPr lang="nl-NL" sz="1700" dirty="0"/>
              <a:t>    </a:t>
            </a:r>
          </a:p>
          <a:p>
            <a:pPr marL="0" indent="0">
              <a:buNone/>
            </a:pPr>
            <a:r>
              <a:rPr lang="nl-NL" sz="1700"/>
              <a:t>          </a:t>
            </a:r>
            <a:r>
              <a:rPr lang="nl-BE" sz="1700"/>
              <a:t>transportplanning</a:t>
            </a:r>
            <a:endParaRPr lang="nl-BE" sz="1700" dirty="0"/>
          </a:p>
          <a:p>
            <a:r>
              <a:rPr lang="nl-BE" sz="1700" dirty="0"/>
              <a:t>- </a:t>
            </a:r>
            <a:r>
              <a:rPr lang="nl-BE" sz="1700" dirty="0" err="1"/>
              <a:t>Messer</a:t>
            </a:r>
            <a:r>
              <a:rPr lang="nl-BE" sz="1700" dirty="0"/>
              <a:t>: gasleveringen </a:t>
            </a:r>
            <a:r>
              <a:rPr lang="nl-NL" sz="1700" dirty="0"/>
              <a:t>   </a:t>
            </a:r>
          </a:p>
          <a:p>
            <a:pPr marL="0" indent="0">
              <a:buNone/>
            </a:pPr>
            <a:r>
              <a:rPr lang="nl-NL" sz="1700" dirty="0"/>
              <a:t>         </a:t>
            </a:r>
            <a:r>
              <a:rPr lang="nl-BE" sz="1700" dirty="0"/>
              <a:t>Benelux</a:t>
            </a:r>
          </a:p>
          <a:p>
            <a:r>
              <a:rPr lang="nl-BE" sz="1700" dirty="0"/>
              <a:t>- Katoennatie: </a:t>
            </a:r>
            <a:r>
              <a:rPr lang="nl-NL" sz="1700" dirty="0"/>
              <a:t> </a:t>
            </a:r>
          </a:p>
          <a:p>
            <a:pPr marL="0" indent="0">
              <a:buNone/>
            </a:pPr>
            <a:r>
              <a:rPr lang="nl-NL" sz="1700" dirty="0"/>
              <a:t>         </a:t>
            </a:r>
            <a:r>
              <a:rPr lang="nl-BE" sz="1700" dirty="0"/>
              <a:t>exportplanning voeding</a:t>
            </a:r>
          </a:p>
          <a:p>
            <a:r>
              <a:rPr lang="nl-BE" sz="1700" dirty="0"/>
              <a:t>- Q8: </a:t>
            </a:r>
            <a:r>
              <a:rPr lang="nl-BE" sz="1700" dirty="0" err="1"/>
              <a:t>detailed</a:t>
            </a:r>
            <a:r>
              <a:rPr lang="nl-BE" sz="1700" dirty="0"/>
              <a:t> planning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nl-BE" sz="3100"/>
              <a:t>Onze kracht</a:t>
            </a:r>
          </a:p>
        </p:txBody>
      </p:sp>
      <p:pic>
        <p:nvPicPr>
          <p:cNvPr id="8" name="Afbeelding 7" descr="Afbeelding met persoon, kleding, overdekt, computer&#10;&#10;Door AI gegenereerde inhoud is mogelijk onjuist.">
            <a:extLst>
              <a:ext uri="{FF2B5EF4-FFF2-40B4-BE49-F238E27FC236}">
                <a16:creationId xmlns:a16="http://schemas.microsoft.com/office/drawing/2014/main" id="{8648A981-0C22-7D59-346F-DB78E3D1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32" b="2297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nl-BE" sz="1600"/>
              <a:t>- Hands-on mentaliteit</a:t>
            </a:r>
          </a:p>
          <a:p>
            <a:r>
              <a:rPr lang="nl-BE" sz="1600"/>
              <a:t>- Strategisch inzicht</a:t>
            </a:r>
          </a:p>
          <a:p>
            <a:r>
              <a:rPr lang="nl-BE" sz="1600"/>
              <a:t>- Sterk in complexe operaties</a:t>
            </a:r>
          </a:p>
          <a:p>
            <a:r>
              <a:rPr lang="nl-BE" sz="1600"/>
              <a:t>- Continue verbetering &amp; innovatie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nl-BE" sz="4700"/>
              <a:t>Contact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nl-BE" sz="1900"/>
              <a:t>Eric van Deurzen</a:t>
            </a:r>
          </a:p>
          <a:p>
            <a:r>
              <a:rPr lang="nl-BE" sz="1900"/>
              <a:t>Sint-Gillis-Waas</a:t>
            </a:r>
          </a:p>
          <a:p>
            <a:r>
              <a:rPr lang="nl-BE" sz="1900"/>
              <a:t>eric.vandeurzen@outlook.com</a:t>
            </a:r>
          </a:p>
          <a:p>
            <a:r>
              <a:rPr lang="nl-BE" sz="1900"/>
              <a:t>0470 45 31 34</a:t>
            </a:r>
          </a:p>
        </p:txBody>
      </p:sp>
      <p:pic>
        <p:nvPicPr>
          <p:cNvPr id="8" name="Afbeelding 7" descr="Afbeelding met legpuzzel, hand&#10;&#10;Door AI gegenereerde inhoud is mogelijk onjuist.">
            <a:extLst>
              <a:ext uri="{FF2B5EF4-FFF2-40B4-BE49-F238E27FC236}">
                <a16:creationId xmlns:a16="http://schemas.microsoft.com/office/drawing/2014/main" id="{EA4015D4-9BB2-2C5A-B8D3-D1E559E6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13" r="19935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206</Words>
  <Application>Microsoft Office PowerPoint</Application>
  <PresentationFormat>Diavoorstelling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 Theme</vt:lpstr>
      <vt:lpstr>Van Deurzen Logistics &amp; Supply Chain Solutions</vt:lpstr>
      <vt:lpstr>Over ons</vt:lpstr>
      <vt:lpstr>Missie &amp; Visie</vt:lpstr>
      <vt:lpstr>Diensten</vt:lpstr>
      <vt:lpstr>Expertise &amp; Tools</vt:lpstr>
      <vt:lpstr>Projecten &amp; Klanten</vt:lpstr>
      <vt:lpstr>Onze kracht</vt:lpstr>
      <vt:lpstr>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Deurzen Logistics &amp; Supply Chain Solutions</dc:title>
  <dc:subject/>
  <dc:creator/>
  <cp:keywords/>
  <dc:description>generated using python-pptx</dc:description>
  <cp:lastModifiedBy>Eric Van Deurzen</cp:lastModifiedBy>
  <cp:revision>3</cp:revision>
  <dcterms:created xsi:type="dcterms:W3CDTF">2013-01-27T09:14:16Z</dcterms:created>
  <dcterms:modified xsi:type="dcterms:W3CDTF">2025-05-06T07:33:58Z</dcterms:modified>
  <cp:category/>
</cp:coreProperties>
</file>